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Action1.xml" ContentType="application/vnd.ms-office.inkAction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6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50"/>
  </p:normalViewPr>
  <p:slideViewPr>
    <p:cSldViewPr snapToGrid="0">
      <p:cViewPr>
        <p:scale>
          <a:sx n="71" d="100"/>
          <a:sy n="71" d="100"/>
        </p:scale>
        <p:origin x="268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91BD1-70BF-41B7-AB27-6169057663A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54635C-064A-4C25-AA9B-070041CECDC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 dirty="0"/>
            <a:t>Stap 1: Zoek de gegevens die je nodig hebt.</a:t>
          </a:r>
          <a:endParaRPr lang="en-US" dirty="0"/>
        </a:p>
      </dgm:t>
    </dgm:pt>
    <dgm:pt modelId="{D82FDE4A-2082-4DA2-AD36-CE8D35A22EFF}" type="parTrans" cxnId="{BF1A611B-A07F-4194-95B0-D8497D6EF6F9}">
      <dgm:prSet/>
      <dgm:spPr/>
      <dgm:t>
        <a:bodyPr/>
        <a:lstStyle/>
        <a:p>
          <a:endParaRPr lang="en-US"/>
        </a:p>
      </dgm:t>
    </dgm:pt>
    <dgm:pt modelId="{8EAEC4E5-B616-4C9A-BE90-C9E3F1AFA597}" type="sibTrans" cxnId="{BF1A611B-A07F-4194-95B0-D8497D6EF6F9}">
      <dgm:prSet/>
      <dgm:spPr/>
      <dgm:t>
        <a:bodyPr/>
        <a:lstStyle/>
        <a:p>
          <a:endParaRPr lang="en-US"/>
        </a:p>
      </dgm:t>
    </dgm:pt>
    <dgm:pt modelId="{298F175F-65BB-497A-A957-B4628D13AB5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/>
            <a:t>Stap 2: Reken uit hoeveel 1% is.</a:t>
          </a:r>
          <a:endParaRPr lang="en-US"/>
        </a:p>
      </dgm:t>
    </dgm:pt>
    <dgm:pt modelId="{A9085D95-A9C4-4F8E-BDB3-2461363EC9AE}" type="parTrans" cxnId="{306D46BF-5F00-429E-AFBF-8BE1A0ED6689}">
      <dgm:prSet/>
      <dgm:spPr/>
      <dgm:t>
        <a:bodyPr/>
        <a:lstStyle/>
        <a:p>
          <a:endParaRPr lang="en-US"/>
        </a:p>
      </dgm:t>
    </dgm:pt>
    <dgm:pt modelId="{CA4C09C8-2709-43B3-B482-69965F078849}" type="sibTrans" cxnId="{306D46BF-5F00-429E-AFBF-8BE1A0ED6689}">
      <dgm:prSet/>
      <dgm:spPr/>
      <dgm:t>
        <a:bodyPr/>
        <a:lstStyle/>
        <a:p>
          <a:endParaRPr lang="en-US"/>
        </a:p>
      </dgm:t>
    </dgm:pt>
    <dgm:pt modelId="{B2E0192D-8A20-431D-A740-DC6B0A3A389F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0" i="0" dirty="0"/>
            <a:t>Stap 3: Reken uit wat er gevraagd wordt.</a:t>
          </a:r>
          <a:endParaRPr lang="en-US" dirty="0"/>
        </a:p>
      </dgm:t>
    </dgm:pt>
    <dgm:pt modelId="{064FE7DC-77B4-4502-AABC-EF8955B7590C}" type="parTrans" cxnId="{CAECCF7C-66E4-4144-897F-2096244318D4}">
      <dgm:prSet/>
      <dgm:spPr/>
      <dgm:t>
        <a:bodyPr/>
        <a:lstStyle/>
        <a:p>
          <a:endParaRPr lang="en-US"/>
        </a:p>
      </dgm:t>
    </dgm:pt>
    <dgm:pt modelId="{BAD176CA-79B3-42A1-B8C8-75A1DB491CB8}" type="sibTrans" cxnId="{CAECCF7C-66E4-4144-897F-2096244318D4}">
      <dgm:prSet/>
      <dgm:spPr/>
      <dgm:t>
        <a:bodyPr/>
        <a:lstStyle/>
        <a:p>
          <a:endParaRPr lang="en-US"/>
        </a:p>
      </dgm:t>
    </dgm:pt>
    <dgm:pt modelId="{EE5AF751-CB88-48F1-81C9-234AF6A7F02E}" type="pres">
      <dgm:prSet presAssocID="{5FA91BD1-70BF-41B7-AB27-6169057663A1}" presName="root" presStyleCnt="0">
        <dgm:presLayoutVars>
          <dgm:dir/>
          <dgm:resizeHandles val="exact"/>
        </dgm:presLayoutVars>
      </dgm:prSet>
      <dgm:spPr/>
    </dgm:pt>
    <dgm:pt modelId="{C7C6AEC0-A72F-42BE-A87B-BD1AD21E88C3}" type="pres">
      <dgm:prSet presAssocID="{E354635C-064A-4C25-AA9B-070041CECDC2}" presName="compNode" presStyleCnt="0"/>
      <dgm:spPr/>
    </dgm:pt>
    <dgm:pt modelId="{25262CD7-6613-46D8-B7FB-3B58F5328B5E}" type="pres">
      <dgm:prSet presAssocID="{E354635C-064A-4C25-AA9B-070041CECDC2}" presName="bgRect" presStyleLbl="bgShp" presStyleIdx="0" presStyleCnt="3"/>
      <dgm:spPr/>
    </dgm:pt>
    <dgm:pt modelId="{591B5354-FF80-4732-95B3-28899A51A99F}" type="pres">
      <dgm:prSet presAssocID="{E354635C-064A-4C25-AA9B-070041CECD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derzoek"/>
        </a:ext>
      </dgm:extLst>
    </dgm:pt>
    <dgm:pt modelId="{82536B3A-4A2D-45EA-9AC4-B21B136C0E2A}" type="pres">
      <dgm:prSet presAssocID="{E354635C-064A-4C25-AA9B-070041CECDC2}" presName="spaceRect" presStyleCnt="0"/>
      <dgm:spPr/>
    </dgm:pt>
    <dgm:pt modelId="{EBE9505F-3555-432F-94F6-769B6DA0D4CB}" type="pres">
      <dgm:prSet presAssocID="{E354635C-064A-4C25-AA9B-070041CECDC2}" presName="parTx" presStyleLbl="revTx" presStyleIdx="0" presStyleCnt="3">
        <dgm:presLayoutVars>
          <dgm:chMax val="0"/>
          <dgm:chPref val="0"/>
        </dgm:presLayoutVars>
      </dgm:prSet>
      <dgm:spPr/>
    </dgm:pt>
    <dgm:pt modelId="{BB818DAF-5347-43C2-9B9A-10C1BC0A81AA}" type="pres">
      <dgm:prSet presAssocID="{8EAEC4E5-B616-4C9A-BE90-C9E3F1AFA597}" presName="sibTrans" presStyleCnt="0"/>
      <dgm:spPr/>
    </dgm:pt>
    <dgm:pt modelId="{D096C613-7CFE-4407-B01C-C1CDFC7627DB}" type="pres">
      <dgm:prSet presAssocID="{298F175F-65BB-497A-A957-B4628D13AB5B}" presName="compNode" presStyleCnt="0"/>
      <dgm:spPr/>
    </dgm:pt>
    <dgm:pt modelId="{F2506B98-B497-4061-BB71-CA5695EB2D54}" type="pres">
      <dgm:prSet presAssocID="{298F175F-65BB-497A-A957-B4628D13AB5B}" presName="bgRect" presStyleLbl="bgShp" presStyleIdx="1" presStyleCnt="3"/>
      <dgm:spPr/>
    </dgm:pt>
    <dgm:pt modelId="{03B6C72E-3A5F-4B33-BD20-4E6F50EEA0A3}" type="pres">
      <dgm:prSet presAssocID="{298F175F-65BB-497A-A957-B4628D13AB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07BACC8-7823-4C09-9D74-6BEF36D61756}" type="pres">
      <dgm:prSet presAssocID="{298F175F-65BB-497A-A957-B4628D13AB5B}" presName="spaceRect" presStyleCnt="0"/>
      <dgm:spPr/>
    </dgm:pt>
    <dgm:pt modelId="{0B9F939F-2E48-43A7-B7E6-FE1A00895B06}" type="pres">
      <dgm:prSet presAssocID="{298F175F-65BB-497A-A957-B4628D13AB5B}" presName="parTx" presStyleLbl="revTx" presStyleIdx="1" presStyleCnt="3">
        <dgm:presLayoutVars>
          <dgm:chMax val="0"/>
          <dgm:chPref val="0"/>
        </dgm:presLayoutVars>
      </dgm:prSet>
      <dgm:spPr/>
    </dgm:pt>
    <dgm:pt modelId="{A1BE580D-1AC1-417F-9F96-443182ADD141}" type="pres">
      <dgm:prSet presAssocID="{CA4C09C8-2709-43B3-B482-69965F078849}" presName="sibTrans" presStyleCnt="0"/>
      <dgm:spPr/>
    </dgm:pt>
    <dgm:pt modelId="{784414DC-E175-42BF-BA3E-CB9E78DAB527}" type="pres">
      <dgm:prSet presAssocID="{B2E0192D-8A20-431D-A740-DC6B0A3A389F}" presName="compNode" presStyleCnt="0"/>
      <dgm:spPr/>
    </dgm:pt>
    <dgm:pt modelId="{83D1D4FB-58AD-4553-9BD4-5D4E168F4E3B}" type="pres">
      <dgm:prSet presAssocID="{B2E0192D-8A20-431D-A740-DC6B0A3A389F}" presName="bgRect" presStyleLbl="bgShp" presStyleIdx="2" presStyleCnt="3"/>
      <dgm:spPr/>
    </dgm:pt>
    <dgm:pt modelId="{C01D44FC-93E4-4F7D-939A-A8E69B71DF99}" type="pres">
      <dgm:prSet presAssocID="{B2E0192D-8A20-431D-A740-DC6B0A3A38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B49D5632-626D-435C-82D6-3BD142CDF923}" type="pres">
      <dgm:prSet presAssocID="{B2E0192D-8A20-431D-A740-DC6B0A3A389F}" presName="spaceRect" presStyleCnt="0"/>
      <dgm:spPr/>
    </dgm:pt>
    <dgm:pt modelId="{84523764-D957-4BC2-8F76-0BFDD1A54866}" type="pres">
      <dgm:prSet presAssocID="{B2E0192D-8A20-431D-A740-DC6B0A3A38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F1A611B-A07F-4194-95B0-D8497D6EF6F9}" srcId="{5FA91BD1-70BF-41B7-AB27-6169057663A1}" destId="{E354635C-064A-4C25-AA9B-070041CECDC2}" srcOrd="0" destOrd="0" parTransId="{D82FDE4A-2082-4DA2-AD36-CE8D35A22EFF}" sibTransId="{8EAEC4E5-B616-4C9A-BE90-C9E3F1AFA597}"/>
    <dgm:cxn modelId="{C0156057-50B7-4060-8185-60AA256B51EB}" type="presOf" srcId="{298F175F-65BB-497A-A957-B4628D13AB5B}" destId="{0B9F939F-2E48-43A7-B7E6-FE1A00895B06}" srcOrd="0" destOrd="0" presId="urn:microsoft.com/office/officeart/2018/2/layout/IconVerticalSolidList"/>
    <dgm:cxn modelId="{679B9A7A-7EEF-4C31-A15C-99515862E392}" type="presOf" srcId="{E354635C-064A-4C25-AA9B-070041CECDC2}" destId="{EBE9505F-3555-432F-94F6-769B6DA0D4CB}" srcOrd="0" destOrd="0" presId="urn:microsoft.com/office/officeart/2018/2/layout/IconVerticalSolidList"/>
    <dgm:cxn modelId="{CAECCF7C-66E4-4144-897F-2096244318D4}" srcId="{5FA91BD1-70BF-41B7-AB27-6169057663A1}" destId="{B2E0192D-8A20-431D-A740-DC6B0A3A389F}" srcOrd="2" destOrd="0" parTransId="{064FE7DC-77B4-4502-AABC-EF8955B7590C}" sibTransId="{BAD176CA-79B3-42A1-B8C8-75A1DB491CB8}"/>
    <dgm:cxn modelId="{05B7C28A-0DEF-4302-B142-7C3B133B697E}" type="presOf" srcId="{B2E0192D-8A20-431D-A740-DC6B0A3A389F}" destId="{84523764-D957-4BC2-8F76-0BFDD1A54866}" srcOrd="0" destOrd="0" presId="urn:microsoft.com/office/officeart/2018/2/layout/IconVerticalSolidList"/>
    <dgm:cxn modelId="{306D46BF-5F00-429E-AFBF-8BE1A0ED6689}" srcId="{5FA91BD1-70BF-41B7-AB27-6169057663A1}" destId="{298F175F-65BB-497A-A957-B4628D13AB5B}" srcOrd="1" destOrd="0" parTransId="{A9085D95-A9C4-4F8E-BDB3-2461363EC9AE}" sibTransId="{CA4C09C8-2709-43B3-B482-69965F078849}"/>
    <dgm:cxn modelId="{FE8C9FE9-4079-4BDF-BB3F-AB763717AB39}" type="presOf" srcId="{5FA91BD1-70BF-41B7-AB27-6169057663A1}" destId="{EE5AF751-CB88-48F1-81C9-234AF6A7F02E}" srcOrd="0" destOrd="0" presId="urn:microsoft.com/office/officeart/2018/2/layout/IconVerticalSolidList"/>
    <dgm:cxn modelId="{B467BADE-F7CB-4684-85D6-9ECB1691FA8B}" type="presParOf" srcId="{EE5AF751-CB88-48F1-81C9-234AF6A7F02E}" destId="{C7C6AEC0-A72F-42BE-A87B-BD1AD21E88C3}" srcOrd="0" destOrd="0" presId="urn:microsoft.com/office/officeart/2018/2/layout/IconVerticalSolidList"/>
    <dgm:cxn modelId="{4493A93B-A360-45DA-89C6-BC6717F60A23}" type="presParOf" srcId="{C7C6AEC0-A72F-42BE-A87B-BD1AD21E88C3}" destId="{25262CD7-6613-46D8-B7FB-3B58F5328B5E}" srcOrd="0" destOrd="0" presId="urn:microsoft.com/office/officeart/2018/2/layout/IconVerticalSolidList"/>
    <dgm:cxn modelId="{AAD1EDA5-0360-4448-819D-19FF61C74895}" type="presParOf" srcId="{C7C6AEC0-A72F-42BE-A87B-BD1AD21E88C3}" destId="{591B5354-FF80-4732-95B3-28899A51A99F}" srcOrd="1" destOrd="0" presId="urn:microsoft.com/office/officeart/2018/2/layout/IconVerticalSolidList"/>
    <dgm:cxn modelId="{001924FA-9B9E-40E9-8BE8-E797E22EF3AD}" type="presParOf" srcId="{C7C6AEC0-A72F-42BE-A87B-BD1AD21E88C3}" destId="{82536B3A-4A2D-45EA-9AC4-B21B136C0E2A}" srcOrd="2" destOrd="0" presId="urn:microsoft.com/office/officeart/2018/2/layout/IconVerticalSolidList"/>
    <dgm:cxn modelId="{7D2A0284-3DCD-4FC5-9BEF-85EA241D130C}" type="presParOf" srcId="{C7C6AEC0-A72F-42BE-A87B-BD1AD21E88C3}" destId="{EBE9505F-3555-432F-94F6-769B6DA0D4CB}" srcOrd="3" destOrd="0" presId="urn:microsoft.com/office/officeart/2018/2/layout/IconVerticalSolidList"/>
    <dgm:cxn modelId="{3A02635C-20AB-4CD4-99B0-9BCB7E5CB99A}" type="presParOf" srcId="{EE5AF751-CB88-48F1-81C9-234AF6A7F02E}" destId="{BB818DAF-5347-43C2-9B9A-10C1BC0A81AA}" srcOrd="1" destOrd="0" presId="urn:microsoft.com/office/officeart/2018/2/layout/IconVerticalSolidList"/>
    <dgm:cxn modelId="{3758B512-A238-4874-89C7-30A67CFC9D64}" type="presParOf" srcId="{EE5AF751-CB88-48F1-81C9-234AF6A7F02E}" destId="{D096C613-7CFE-4407-B01C-C1CDFC7627DB}" srcOrd="2" destOrd="0" presId="urn:microsoft.com/office/officeart/2018/2/layout/IconVerticalSolidList"/>
    <dgm:cxn modelId="{E9DCCD42-9434-40B2-9C8D-731E14A98ABB}" type="presParOf" srcId="{D096C613-7CFE-4407-B01C-C1CDFC7627DB}" destId="{F2506B98-B497-4061-BB71-CA5695EB2D54}" srcOrd="0" destOrd="0" presId="urn:microsoft.com/office/officeart/2018/2/layout/IconVerticalSolidList"/>
    <dgm:cxn modelId="{E9CB2C89-AEBF-43D9-864D-DC9113523BB5}" type="presParOf" srcId="{D096C613-7CFE-4407-B01C-C1CDFC7627DB}" destId="{03B6C72E-3A5F-4B33-BD20-4E6F50EEA0A3}" srcOrd="1" destOrd="0" presId="urn:microsoft.com/office/officeart/2018/2/layout/IconVerticalSolidList"/>
    <dgm:cxn modelId="{CDD757C1-54CA-4D99-B7A6-5C21601F81FF}" type="presParOf" srcId="{D096C613-7CFE-4407-B01C-C1CDFC7627DB}" destId="{B07BACC8-7823-4C09-9D74-6BEF36D61756}" srcOrd="2" destOrd="0" presId="urn:microsoft.com/office/officeart/2018/2/layout/IconVerticalSolidList"/>
    <dgm:cxn modelId="{35882C72-338B-4EB2-A34F-F1FF02713E95}" type="presParOf" srcId="{D096C613-7CFE-4407-B01C-C1CDFC7627DB}" destId="{0B9F939F-2E48-43A7-B7E6-FE1A00895B06}" srcOrd="3" destOrd="0" presId="urn:microsoft.com/office/officeart/2018/2/layout/IconVerticalSolidList"/>
    <dgm:cxn modelId="{A3226D1D-DB4D-4959-934F-EF7EB61402DF}" type="presParOf" srcId="{EE5AF751-CB88-48F1-81C9-234AF6A7F02E}" destId="{A1BE580D-1AC1-417F-9F96-443182ADD141}" srcOrd="3" destOrd="0" presId="urn:microsoft.com/office/officeart/2018/2/layout/IconVerticalSolidList"/>
    <dgm:cxn modelId="{D4698980-6B9F-4E53-9D55-1A2359253143}" type="presParOf" srcId="{EE5AF751-CB88-48F1-81C9-234AF6A7F02E}" destId="{784414DC-E175-42BF-BA3E-CB9E78DAB527}" srcOrd="4" destOrd="0" presId="urn:microsoft.com/office/officeart/2018/2/layout/IconVerticalSolidList"/>
    <dgm:cxn modelId="{2AA9C1B5-FB26-419E-A89A-3858EA5EDCDE}" type="presParOf" srcId="{784414DC-E175-42BF-BA3E-CB9E78DAB527}" destId="{83D1D4FB-58AD-4553-9BD4-5D4E168F4E3B}" srcOrd="0" destOrd="0" presId="urn:microsoft.com/office/officeart/2018/2/layout/IconVerticalSolidList"/>
    <dgm:cxn modelId="{44595931-C9D1-4F81-A0A7-774FF5BB8B49}" type="presParOf" srcId="{784414DC-E175-42BF-BA3E-CB9E78DAB527}" destId="{C01D44FC-93E4-4F7D-939A-A8E69B71DF99}" srcOrd="1" destOrd="0" presId="urn:microsoft.com/office/officeart/2018/2/layout/IconVerticalSolidList"/>
    <dgm:cxn modelId="{3053DE55-48AB-483F-A430-1B127FE848B7}" type="presParOf" srcId="{784414DC-E175-42BF-BA3E-CB9E78DAB527}" destId="{B49D5632-626D-435C-82D6-3BD142CDF923}" srcOrd="2" destOrd="0" presId="urn:microsoft.com/office/officeart/2018/2/layout/IconVerticalSolidList"/>
    <dgm:cxn modelId="{A6336F41-BD82-45C4-8BA4-A1CC331CFBE8}" type="presParOf" srcId="{784414DC-E175-42BF-BA3E-CB9E78DAB527}" destId="{84523764-D957-4BC2-8F76-0BFDD1A548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62CD7-6613-46D8-B7FB-3B58F5328B5E}">
      <dsp:nvSpPr>
        <dsp:cNvPr id="0" name=""/>
        <dsp:cNvSpPr/>
      </dsp:nvSpPr>
      <dsp:spPr>
        <a:xfrm>
          <a:off x="0" y="556"/>
          <a:ext cx="10313894" cy="1302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B5354-FF80-4732-95B3-28899A51A99F}">
      <dsp:nvSpPr>
        <dsp:cNvPr id="0" name=""/>
        <dsp:cNvSpPr/>
      </dsp:nvSpPr>
      <dsp:spPr>
        <a:xfrm>
          <a:off x="393878" y="293524"/>
          <a:ext cx="716143" cy="7161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9505F-3555-432F-94F6-769B6DA0D4CB}">
      <dsp:nvSpPr>
        <dsp:cNvPr id="0" name=""/>
        <dsp:cNvSpPr/>
      </dsp:nvSpPr>
      <dsp:spPr>
        <a:xfrm>
          <a:off x="1503900" y="556"/>
          <a:ext cx="8809993" cy="13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03" tIns="137803" rIns="137803" bIns="1378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 dirty="0"/>
            <a:t>Stap 1: Zoek de gegevens die je nodig hebt.</a:t>
          </a:r>
          <a:endParaRPr lang="en-US" sz="2500" kern="1200" dirty="0"/>
        </a:p>
      </dsp:txBody>
      <dsp:txXfrm>
        <a:off x="1503900" y="556"/>
        <a:ext cx="8809993" cy="1302078"/>
      </dsp:txXfrm>
    </dsp:sp>
    <dsp:sp modelId="{F2506B98-B497-4061-BB71-CA5695EB2D54}">
      <dsp:nvSpPr>
        <dsp:cNvPr id="0" name=""/>
        <dsp:cNvSpPr/>
      </dsp:nvSpPr>
      <dsp:spPr>
        <a:xfrm>
          <a:off x="0" y="1628154"/>
          <a:ext cx="10313894" cy="1302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6C72E-3A5F-4B33-BD20-4E6F50EEA0A3}">
      <dsp:nvSpPr>
        <dsp:cNvPr id="0" name=""/>
        <dsp:cNvSpPr/>
      </dsp:nvSpPr>
      <dsp:spPr>
        <a:xfrm>
          <a:off x="393878" y="1921121"/>
          <a:ext cx="716143" cy="7161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F939F-2E48-43A7-B7E6-FE1A00895B06}">
      <dsp:nvSpPr>
        <dsp:cNvPr id="0" name=""/>
        <dsp:cNvSpPr/>
      </dsp:nvSpPr>
      <dsp:spPr>
        <a:xfrm>
          <a:off x="1503900" y="1628154"/>
          <a:ext cx="8809993" cy="13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03" tIns="137803" rIns="137803" bIns="1378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/>
            <a:t>Stap 2: Reken uit hoeveel 1% is.</a:t>
          </a:r>
          <a:endParaRPr lang="en-US" sz="2500" kern="1200"/>
        </a:p>
      </dsp:txBody>
      <dsp:txXfrm>
        <a:off x="1503900" y="1628154"/>
        <a:ext cx="8809993" cy="1302078"/>
      </dsp:txXfrm>
    </dsp:sp>
    <dsp:sp modelId="{83D1D4FB-58AD-4553-9BD4-5D4E168F4E3B}">
      <dsp:nvSpPr>
        <dsp:cNvPr id="0" name=""/>
        <dsp:cNvSpPr/>
      </dsp:nvSpPr>
      <dsp:spPr>
        <a:xfrm>
          <a:off x="0" y="3255752"/>
          <a:ext cx="10313894" cy="1302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D44FC-93E4-4F7D-939A-A8E69B71DF99}">
      <dsp:nvSpPr>
        <dsp:cNvPr id="0" name=""/>
        <dsp:cNvSpPr/>
      </dsp:nvSpPr>
      <dsp:spPr>
        <a:xfrm>
          <a:off x="393878" y="3548719"/>
          <a:ext cx="716143" cy="7161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764-D957-4BC2-8F76-0BFDD1A54866}">
      <dsp:nvSpPr>
        <dsp:cNvPr id="0" name=""/>
        <dsp:cNvSpPr/>
      </dsp:nvSpPr>
      <dsp:spPr>
        <a:xfrm>
          <a:off x="1503900" y="3255752"/>
          <a:ext cx="8809993" cy="130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03" tIns="137803" rIns="137803" bIns="1378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i="0" kern="1200" dirty="0"/>
            <a:t>Stap 3: Reken uit wat er gevraagd wordt.</a:t>
          </a:r>
          <a:endParaRPr lang="en-US" sz="2500" kern="1200" dirty="0"/>
        </a:p>
      </dsp:txBody>
      <dsp:txXfrm>
        <a:off x="1503900" y="3255752"/>
        <a:ext cx="8809993" cy="130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T" name="resolution" value="1" units="1/dev"/>
        </inkml:channelProperties>
      </inkml:inkSource>
      <inkml:timestamp xml:id="ts0" timeString="2023-04-05T10:12:03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1676">
    <iact:property name="dataType"/>
    <iact:actionData xml:id="d0">
      <inkml:trace xmlns:inkml="http://www.w3.org/2003/InkML" xml:id="stk0" contextRef="#ctx0" brushRef="#br0">9431 11242 0,'0'47'13,"0"11"1,0-23 0,0 0 0,0 28 0,0-14 0,0 1 0,0-7 0,0 1 0,0 9 0,0 1 0,0-7 0,0 0 0,0 10 0,0-2 0,0-15 0,0-2 0,0 9-1,0-2 1,0-11 0,0 0 0,0 1 0,0 0 0,0 28 0,10-5 0,-7 7 0,7-23 0,11 15 0,-15-12 0,35-9 0,-14 11 0,9 0 0,9-10 0,-18-15 0,3 0-1,1-3 1,1-1 0,2 6 0,2-1 0,5-4 0,-3-1 0,3 5 0,25-12 0,-50-11 0,25 0 0,-4 0 0,-4 0 0,4 0 0,9 0 0,3 0 0,2-4 0,5-3-1,-5 1 1,4 0 0,-2-5 0,-7-7 0,-1-3 0,3 2 0,12 5 0,3 2 0,-4-4 0,-12-5 0,-3-2 0,-1 2 0,17 1 0,-3 3 0,-15 5 0,-3-2 0,2-8 0,-3 2-1,14 15 1,-13-15 0,0-2 0,11 7 0,-17 4 0,2-2 0,0-3 0,1 1 0,10 1 0,2 2 0,0 0 0,0-2 0,-1-8 0,0 2 0,0 11 0,-2 2 0,-13-5-1,-1 1 1,26 0 0,-13-10 0,-28 16 0,26-37 0,-37 37 0,37-37 0,-37 37 0,16-26 0,-21 28 0,0-28 0,0 25 0,0-35 0,0 35 0,0-35 0,0 4 0,0-13-1,2 12 1,-4-2 0,-19-23 0,19 17 0,-1 1 0,-18-8 0,10 20 0,1 1 0,5-4 0,-37-12 0,26 12 0,-7-9 0,-8 9 0,4-11 0,-20 21 0,0-6 0,21 9-1,-5 7 1,7-26 0,9 37 0,-16-16 0,-1 0 0,11 16 0,-10-4 0,-3-3 0,-24-9 0,16 16 0,-1-5 0,0-1 0,1 1 0,-15 7 0,13-7 0,7 10 0,-10-21 0,-11 15-1,9-14 1,9 18 0,1 4 0,-2-2 0,-2 0 0,-1 0 0,-8 0 0,8 0 0,-3 0 0,0 1 0,0-2 0,-2-10 0,1 1 0,1 7 0,0 0 0,0-7 0,2 0-1,-17 10 1,4 0 0,14 0 0,7 0 0,-10 0 0,-10 0 0,22 0 0,-1 0 0,0 0 0,-1 0 0,-9 0 0,0 0 0,9 0 0,1 0 0,1-2 0,0 4 0,-7 8-1,5 0 1,6-4 0,-21 15 0,49-1 0,-7-14 0,10 15 0,0-11 0,0-7 0,0 28 0,0-26 0,0 16 0,0 0 0,0-16 0,0 16 0,-21-21 0,15 0 0,-14 0 0</inkml:trace>
    </iact:actionData>
  </iact:action>
  <iact:action type="add" startTime="15890">
    <iact:property name="dataType"/>
    <iact:actionData xml:id="d1">
      <inkml:trace xmlns:inkml="http://www.w3.org/2003/InkML" xml:id="stk1" contextRef="#ctx0" brushRef="#br0">16134 15146 0,'-49'0'12,"1"0"1,6 0 0,3 0 0,-18 0 0,9 0 0,12 0 0,-9 0 0,9 0 0,10 21 0,-16 5-1,26 11 1,-7 7 0,-9-28 0,6 26 0,-21-16 0,-10 0 0,7 5 0,10-29 0,2-1 0,-4 30 0,-1-27-1,0-2 1,1 19 0,-16-1 0,-7-14 0,23 35 0,-15-35 0,12 15 0,9 0 0,-11-16 0,21 16 0,-16-21-1,36 10 1,-14-7 0,20 28 0,0-26 0,0 16 0,0 0 0,0-16 0,0 37 0,0-37 0,0 27 0,0-30-1,0 30 1,0-6 0,0 0 0,0 16 0,20-27 0,7 30 0,-1-9 0,-6-8 0,2 2 0,-4 5 0,0 0-1,5-3 1,4-1 0,12 9 0,0-1 0,3 10 0,0-9 0,2-1 0,-18-18 0,1-1 0,27 14 0,4-2-1,-20-13 1,2-2 0,3-1 0,3 0 0,-1-1 0,4 4 0,1-1 0,-2-3 0,3 0 0,-1-1 0,12 4-1,-1 1 1,-16-4 0,1 2 0,1-2 0,3-1 0,0-2 0,-1-1 0,14 2 0,-1-3 0,3-3 0,-1-3-1,-12-4 1,-3 0 0,-11 0 0,-2 0 0,-1 0 0,0 0 0,6-4 0,-3-3 0,3-16 0,4-14 0,-14-10-1,-5 10 1,-3 5 0,1-1 0,23-9 0,-28 5 0,-1-4 0,4 5 0,0 1 0,-3 0 0,-1-3 0,6-18-1,-1 0 1,-9 17 0,-2-1 0,1-20 0,-5-2 0,-7 18 0,-2 1 0,1-4 0,0 0 0,-1 1 0,2 1-1,4 8 1,0 1 0,-3 0 0,-1 1 0,10-22 0,-11 10 0,-11 0 0,8 10 0,-28-7 0,5 7 0,-31 11-1,7-16 1,1 38 0,-1 3 0,16-15 0,0 0 0,-11 12 0,-6 6 0,3-2 0,-3-6 0,0 1 0,3 4-1,-3 2 1,1-1 0,-11 0 0,2 0 0,-2 0 0,4 0 0,19 0 0,3 0 0,-30 0 0,28 11 0,11 12-1,-16-7 1,6 5 0,3-9 0,-5-3 0,-8-6 0,-2-1 0,4 9 0,2-1 0,-18-10 0,28 0 0</inkml:trace>
    </iact:actionData>
  </iact:action>
  <iact:action type="add" startTime="25107">
    <iact:property name="dataType"/>
    <iact:actionData xml:id="d2">
      <inkml:trace xmlns:inkml="http://www.w3.org/2003/InkML" xml:id="stk2" contextRef="#ctx0" brushRef="#br0">10089 9878 0,'-47'0'13,"11"0"0,-9 0 0,-12 0 0,17 0 0,-4 0 0,-18 0 0,-4 0 0,19 0 0,-1 0 0,0 0 0,-7 0 0,0 0 1,0 0-1,2 0 0,1 0 0,3 0 0,-13 0 0,4 0 0,-2 0 0,7 0 0,1 0 0,7 0 0,14 0 0,26 0 0,-37 0 1,16 0-1,-11 0 0,-7 0 0,7 21 0,-10-16 0,11 16 0,12 0 0,14-16 0,10 27 0,0-30 0,0 30 0,0-6 0,10 21 1,-7-21-1,7 5 0,11-7 0,-16-9 0,16 27 0,-21-16 0,0 1 0,0 4 0,0-8 0,0-7 0,0 26 0,21-37 0,-16 37 1,16-37-1,-21 27 0,0-30 0,0 29 0,0-25 0,21 36 0,-16-37 0,16 37 0,-21-37 0,0 37 0,11-37 0,-9 26 0,30-7 1,-27 12-1,16 11 0,0-10 0,-16 7 0,37-7 0,-37 10 0,16-10 0,-11-14 0,-7 8 0,8-25 0,9 15 0,7-1 0,-1-14 1,15 35-1,-4-25 0,-3 7 0,3-1 0,25-7 0,-23 7 0,1-2 0,-5-17 0,0-1 0,2 19 0,-1 0 0,0-17 0,-1-3 1,0 10-1,-2-1 0,17-10 0,-12 0 0,2 0 0,23 0 0,-8 0 0,2 0 0,-18 0 0,0 0 0,18 0 0,-1 0 0,-19 0 1,-1 0-1,14 0 0,2 0 0,1 1 0,1-2 0,6-9 0,0-1 0,4 10 0,0-3 0,-18-8 0,1-5 0,-1 4 0,-2 10 1,0 3-1,1-2 0,2-5 0,1-1 0,-2 2 0,19 5 0,-2 2 0,2-1 0,-2 0 0,-13 1 0,0-2 0,12-9 0,-2-1 1,-16 9-1,-1-1 0,4-8 0,0 1 0,0 9 0,-3 2 0,19-1 0,-23 0 0,-2 0 0,12 0 0,7 0 0,-10 0 0,11 0 1,-8 0-1,7 0 0,-20 0 0,28 0 0,-23 0 0,-4-5 0,2 0 0,-4 4 0,-1-1 0,17-8 0,-8 10 0,-12 0 0,-27-21 1,37 15-1,-37-35 0,16 35 0,-21-35 0,0 25 0,0-28 0,0 7 0,0-10 0,0-11 0,0 24 0,0-2 0,1-9 0,-2-4 1,-8-14-1,-3-2 0,4 17 0,0 0 0,-2 0 0,-1-1 0,-1 0 0,-2 3 0,-9-9 0,2 3 0,15 9 0,-4 8 0,-32 9 1,16 5-1,-10 21 0,-9 0 0,9 0 0,-22 0 0,9 0 0,7-10 0,-5-1 0,-10 8 0,-4 1 0,14-7 0,-2-3 0,-1 1 1,-8 3-1,-2 1 0,3-1 0,8-4 0,1-1 0,1 1 0,0 3 0,0 0 0,3 1 0,-12-4 0,4 3 0,10 8 0,1 2 1,1-1-1,1 0 0,4 0 0,0 0 0,-1 0 0,-1 0 0,-9 0 0,0 0 0,9 0 0,1 0 0,0 0 0,1 0 0,-22 0 1,-1 0-1,9 0 0,-9 0 0,32 0 0,-16 0 0,27 0 0,-9 0 0,-7 0 0,5 0 0,-21 0 0,21 0 0,-6 0 0,30 0 1,-30 0-1,27 0 0,-37 0 0,37 0 0,-37 0 0,37 0 0,-26 0 0,28 0 0,-8 0 0,-9 0 0,14 0 0,-15 0 1</inkml:trace>
    </iact:actionData>
  </iact:action>
  <iact:action type="add" startTime="29357">
    <iact:property name="dataType"/>
    <iact:actionData xml:id="d3">
      <inkml:trace xmlns:inkml="http://www.w3.org/2003/InkML" xml:id="stk3" contextRef="#ctx0" brushRef="#br0">17310 5551 0,'-47'0'15,"9"0"0,-3 0 1,-11 0-1,-3 0 0,-5 0 1,-3 0-1,14 0 0,-2 0 1,2 0-1,-12 0 1,2 0-1,6 0 0,-1 0 1,-8 0-1,1 0 0,12-5 1,-1-1-1,2 5 1,-3 1-1,1-1 0,2-3 1,0 0-1,0 1 0,1 2 1,-1 2-1,-1-1 0,-4 0 1,-1 0-1,2 0 1,-15 0-1,1 0 0,19 0 1,-1 0-1,2 0 0,-15 0 1,4 0-1,9 0 1,2 0-1,-1 0 0,3 0 1,-9 0-1,10 0 0,0 0 1,1 0-1,-15 0 0,-9 0 1,25 0-1,6 0 1,2 0-1,-4 0 0,-28 0 1,23 0-1,-16 0 0,-7 0 1,44 0-1,-42 0 1,58 0-1,-26 0 0,28 11 1,-28-9-1,26 9 0,-37 10 1,37-16-1,-37 37 0,37-16 1,-16 0-1,21-5 1,0 0-1,0-16 0,0 16 1,0-11-1,0-7 0,0 28 1,0-25-1,0 35 1,0-35-1,0 35 0,0-35 1,0 25-1,0-28 0,0 28 1,0-5-1,0 21 0,0-10 1,0 7-1,0-7 1,0 10-1,0 10 0,0-7 1,0 7-1,0-10 0,0-10 1,0 7-1,0-7 1,0 10-1,0-10 0,21-14 1,-16 8-1,16-25 0,-21 35 1,21-14-1,-16-1 1,16 5-1,0-28 0,-6 28 1,30-5-1,-9 21 0,-9-21 1,14-5-1,-25-21 0,8 0 1,-14 0-1,11 0 1,-16 0-1,37 0 0,-16 0 1,0 0-1,6 0 0,-9 0 1,35 0-1,-6 0 1,-14 0-1,2 0 0,-4 0 1,-1 0-1,0 0 0,3 0 1,12 0-1,2 0 0,-9 1 1,0-2-1,13-9 1,3-1-1,0 10 0,0-3 1,0-17-1,2 0 0,3 17 1,0 3-1,-5-10 1,-1 1-1,7 9 0,-1 2 1,-14-1-1,-1 0 0,-3 0 1,-1 0-1,-4 0 0,-3 0 1,3 0-1,25 0 1,-9 0-1,6 0 0,-18 0 1,1 0-1,-9 0 0,0 0 1,14 0-1,0 0 1,14 0-1,-15 0 0,-1 0 1,14 0-1,-13 0 0,2 0 1,-26 0-1,0 0 0,-5 0 1,-21-21-1,0 16 1,0-16-1,0 11 0,0 7 1,0-28-1,0 26 0,0-37 1,0 16-1,0-11 1,0 13-1,0-7 0,0 5 1,0-21-1,0 10 0,0-7 1,0 7-1,0-10 0,0 0 1,0 11-1,0 12 1,0-7-1,0 5 0,0 0 1,0-16-1,0 37 0,0-27 1,0 30-1,0-30 1,0 6-1,0-21 0,0 10 1,0-7-1,0 7 0,0 11 1,0 5-1,0 21 1</inkml:trace>
    </iact:actionData>
  </iact:action>
  <iact:action type="add" startTime="36207">
    <iact:property name="dataType"/>
    <iact:actionData xml:id="d4">
      <inkml:trace xmlns:inkml="http://www.w3.org/2003/InkML" xml:id="stk4" contextRef="#ctx0" brushRef="#br0">19920 9925 0,'0'26'15,"0"-5"0,0 11 1,0 17-1,0-14 0,0 3 1,0 12-1,0 2 0,0 2 1,0-1-1,0-4 1,0 2-1,0 18 0,0-5 1,0-7-1,0-2 0,0-2 1,0-12-1,0 17 1,0-14-1,0-7 0,0 10 1,0-21-1,0 5 0,0-7 1,0-8-1,0 25 1,0-14-1,0-1 0,0-5 1,0-11-1,0-7 0,21-3 1,-16-3-1,16-7 1,0-11-1,-5 15 0,7-14 1,30 20-1,-22 0 0,16 0 1,5 0-1,-9 0 1,0 0-1,20 0 0,3 0 1,-7 0-1,2 0 0,-12 0 1,2 0-1,-2 0 1,13 0-1,-1 0 0,3 0 1,0 0-1,-6 0 0,-1 0 1,-4 0-1,1 0 1,10-2-1,0 4 0,-14 8 1,-1 0-1,-2-7 0,-3 0 1,-8 8-1,-4-1 1,18-10-1,8 0 0,-11 0 1,10 0-1,-7 0 0,7 0 1,-10 0-1,11 0 1,-9 0-1,-15 0 0,0 0 1,16 0-1,7 10 0,1-7 1,-8 7-1,7-10 0,-10 0 1,11 0-1,-9 0 1,-10 10-1,1 1 0,22-6 1,-16 6-1,0-1 0,-10-9 1,1-2-1,9 1 1,-1 0-1,-8 0 0,0 0 1,8 0-1,1 0 0,-9 0 1,-1 0-1,0 0 1,-1 0-1,22 0 0,-10 0 1,-20 0-1,4 0 0,-8 0 1,-7 0-1,26 0 1,-37 0-1,16 0 0,-21-21 1,0 6-1,0-51 0,0 14 1,0-2-1,0-4 1,0 8-1,0 0 0,0-13 1,0-2-1,0 11 0,0 1 1,0-5-1,0 1 1,1 8-1,-2 1 0,-9 1 1,-1 0-1,9 0 0,-1 3 1,-18-8-1,21-14 1,0 51-1,0-6 0,-21 21 1,16 0-1,-16 0 0,10 0 1,9 0-1,-29 0 1,4 0-1,-20-21 0,-10 16 1,7-16-1,12 21 0,-2 0 1,-23-21-1,19 17 1,-6 4-1,0-1 0,-13-10 1,-2 1-1,5 8 0,-4 3 1,3 0-1,11-1 0,3 0 1,0 0-1,-19 0 1,4 0-1,13 0 0,4 0 1,9 0-1,1 0 0,-22 0 1,-1 0-1,30 0 1,-25 0-1,27 0 0,0 0 1,5 0-1,0 0 0,-5 0 1,-31 0-1,22 0 1,-1 0-1,0 0 0,-1 0 1,-13 0-1,-2 0 0,9 0 1,0 0-1,-4 0 1,0 0-1,0 0 0,2 0 1,-17 0-1,26 0 0,4 0 1,-5 0-1,-7 0 1,7 0-1,11 0 0,-16 0 1,26 0-1,-28 0 0,7 0 1,11 0-1,-16 0 1,27 0-1,-30 0 0,9 0 1,-11 0-1,10 0 0,-7 0 1,7 0-1,11 0 1,-16 0-1,37 0 0,-16 0 1,0 0-1,16 0 0,-16 0 1,11 0-1,7 0 1,-28 0-1,25 0 0,-35 0 1,35 0-1,-46 0 0,23-11 1,-9 10-1,-2 0 1,-2-10-1,-23 11 0,49 0 1,-5 0-1,0 0 0,16 0 1,-16 0-1,21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T" name="resolution" value="1" units="1/dev"/>
        </inkml:channelProperties>
      </inkml:inkSource>
      <inkml:timestamp xml:id="ts0" timeString="2023-04-05T10:12:03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9316">
    <iact:property name="dataType"/>
    <iact:actionData xml:id="d0">
      <inkml:trace xmlns:inkml="http://www.w3.org/2003/InkML" xml:id="stk0" contextRef="#ctx0" brushRef="#br0">14934 9619 0,'0'37'14,"0"0"1,0 12-1,0 1 1,0-12-1,0 0 1,0 8 0,0 2-1,0-2 1,0-1-1,0-8 1,0-1 0,0 10-1,0 0 1,0-10-1,0 1 1,0 9 0,0-1-1,0-8 1,0 0-1,0 18 1,0 2-1,0-8 1,0 1 0,0 14-1,0 0 1,0-4-1,0-2 1,0-4 0,0-1-1,0-5 1,0-2-1,0 1 1,0-2 0,0 17-1,0-15 1,0-5-1,0-37 1,0 16-1,0-10 1,0-9 0,0 30-1,21-27 1,-16 37-1,16-16 1,-21 0 0,0 5-1,0-28 1,0 28-1,0-5 1,0 1 0,21-6-1,-16-21 1,16 20-1,-21-14 1,0 15-1,21-21 1,-16 10 0,16-7-1,-10 7 1,-9-10-1,9 21 1,10-16 0,-16 16-1,37-21 1,-16 0-1,11 21 1,7-16 0,-7 37-1,20-37 1,-7 27-1,-12-29 1,2-4 0,23 12-1,-17 0 1,-1-1-1,18-5 1,-24 6-1,0-1 1,-2-11 0,-3 2-1,18 20 1,-9-19-1,0 1 1,10 18 0,-9-19-1,3-4 1,-5 2-1,0 0 1,-1 0 0,1 0-1,9 0 1,0 0-1,2 0 1,1 0-1,6 0 1,1 0 0,3 0-1,0 0 1,-10 0-1,-1 0 1,4 0 0,1 0-1,-4 0 1,-1 0-1,1 0 1,-1 0 0,-5 0-1,-2 0 1,-10 0-1,-1 0 1,5 0-1,-2 0 1,4 0 0,23 0-1,-7 0 1,-6 0-1,6 0 1,7 0 0,-23-21-1,15-5 1,-12 0-1,12-6 1,-15-12 0,2 2-1,-12-15 1,-27 33-1,16-7 1,-21 25 0,0-35-1,0 14 1,0-9-1,0-9 1,0-12-1,0 17 1,0-4 0,0-8-1,0-3 1,0-8-1,0-2 1,0 5 0,0 0-1,1-5 1,-2 2-1,-9 8 1,-1 3 0,8 4-1,1 2 1,-8-1-1,-1 2 1,5 8-1,1 1 1,4 1 0,0 0-1,-3-6 1,-3 3-1,-14-4 1,16-23 0,-16 28-1,0-20 1,16 7-1,-4 12 1,-3-2 0,-9-23-1,19 17 1,-1 1-1,-13 13 1,1 1-1,12-9 1,3 2 0,-10-12-1,-1 16 1,1 0-1,4-16 1,-35 14 0,35-6-1,-14 37 1,20-37-1,-21 37 1,15-27 0,-15 30-1,21-9 1,-10 11-1,-13 0 1,-35 0 0,-5 0-1,4 0 1,-5 0-1,4 0 1,-2 0-1,9 0 1,-2 0 0,-2 0-1,-4 0 1,-2 0-1,2 0 1,3 0 0,2 0-1,0 0 1,-3 0-1,1-1 1,0 2 0,2 1-1,2 0 1,2 5-1,6 5 1,3 5-1,-2-2 1,-8-1 0,-1-1-1,2 2 1,10 3-1,2 3 1,-1-3 0,-8-1-1,-3-3 1,4 0-1,-2 5 1,1-2 0,-8-3-1,1-1 1,19-2-1,1-2 1,1-7-1,0-4 1,-23 2 0,11 0-1,21 0 1,-5 0-1,28 0 1,-28 0 0,5 0-1,-1 0 1,-14 0-1,35 0 1,-25 0 0,28 0-1,-28 0 1,26 0-1,-16 0 1,21 0 0</inkml:trace>
    </iact:actionData>
  </iact:action>
  <iact:action type="add" startTime="19899">
    <iact:property name="dataType"/>
    <iact:actionData xml:id="d1">
      <inkml:trace xmlns:inkml="http://www.w3.org/2003/InkML" xml:id="stk1" contextRef="#ctx0" brushRef="#br0">19050 13618 0,'0'39'12,"0"0"0,0 16 0,0-10 1,0-1-1,0 5 0,0-15 1,0 0-1,0 16 0,0 7 1,0-22-1,0-2 0,0 9 0,0 1 1,0 0-1,0-1 0,-2-3 1,4 1-1,19 9 0,-18-15 1,-1 0-1,19 16 0,-21 7 0,0-10 1,0-10-1,0 7 0,0-7 1,0-11-1,0 16 0,0-37 1,0 37-1,0-37 0,21 16 1,-16-21-1,16 0 0,-10 11 0,-9-9 1,30 9-1,-27-11 0,37 0 1,-37 0-1,47 0 0,-23 0 1,8 0-1,4 0 0,22 0 0,-28 0 1,0 0-1,0 0 0,-2 0 1,17 0-1,8 0 0,-25 0 1,1 0-1,29 0 0,-19 0 0,4 0 1,8 0-1,3 0 0,5 0 1,5 0-1,-9 0 0,3 0 1,-1 0-1,-5 0 0,-1 0 1,1 0-1,8 0 0,1 0 0,-1 0 1,-2 0-1,-1 0 0,1 0 1,-8 0-1,1 0 0,1 0 1,-2 0-1,10 0 0,0 0 0,1 0 1,-10 0-1,2 0 0,0 0 1,-3 0-1,3 0 0,-2 0 1,0 0-1,-1 0 0,1 0 0,-3 0 1,-5 0-1,-2 0 0,-1 0 1,20 0-1,-2 0 0,-13-6 1,-1 1-1,10 4 0,-5 0 1,-2-10-1,13 11 0,-28 0 0,-11 0 1,16-21-1,-37 16 0,16-37 1,-21 16-1,0-21 0,0 10 1,0-7-1,0-14 0,0 17 0,0-12 1,0-1-1,0-4 0,-8-2 1,-5-3-1,2 20 0,-4 0 1,-12-14-1,-4-1 0,6 10 0,1-1 1,-5-8-1,0-1 0,4 9 1,3 2-1,9 9 0,0 2 1,-4 2-1,3 3 0,11-5 1,-28-11-1,25 10 0,-35 13 0,35 14 1,-35 10-1,25 0 0,-29 0 1,-12 0-1,-6 0 0,9 0 1,-4 0-1,-1 0 0,-2 0 0,8 0 1,-2 0-1,-2 0 0,7 0 1,-2 0-1,-2 0 0,1 0 1,-3 0-1,-1-1 0,0 1 0,0 1 1,0 1-1,-1 0 0,1 1 1,1 0-1,3 3 0,0 0 1,1 0-1,1 0 0,-12-2 1,0 0-1,4 4 0,9 5 0,2 3 1,-1-4-1,-1-9 0,-1-4 1,3 5-1,-7 17 0,3-1 1,4-16-1,2-2 0,10 9 0,2-1 1,-24-10-1,22 0 0,-9 0 1,9 0-1,-11 0 0,0 0 1,10 0-1,-7 0 0,7 0 0,-10 0 1,10 0-1,-7 0 0,28 0 1,-5 0-1,0 0 0,16 0 1,-16-21-1,21 15 0,0-14 1</inkml:trace>
    </iact:actionData>
  </iact:action>
  <iact:action type="add" startTime="23566">
    <iact:property name="dataType"/>
    <iact:actionData xml:id="d2">
      <inkml:trace xmlns:inkml="http://www.w3.org/2003/InkML" xml:id="stk2" contextRef="#ctx0" brushRef="#br0">23495 10584 0,'0'47'17,"0"-11"0,0 30 0,0-14 0,10 2 0,1 4 0,-9-8 0,1 0 0,13 3 0,-1 1 0,-12-2 0,-3-2 0,11 12 0,-11-27 0,0-2 0,0 4 0,0 7 0,0-7 0,0 10 0,0-21 0,0 5 0,0-28 0,0 7 0,20-10 0,-14 0 0,15 0 0,-1 0 0,-14 0 0,36 0 0,-27 0 0,9 0 0,7 0 0,-5 0 0,0 0 0,16 0 0,-26 0 0,49 0 0,-2 0 0,-23 0 0,4 0 0,6 0 0,1 0 0,-7 0 0,-1 0 0,4 0 0,0 0 0,-1 0 0,-1 0 0,-8 0 0,-1 0 0,11 0 0,-2 0 0,18 0 0,-29 0 0,-1 0 0,25 0 0,-8 21 0,7-15 0,-20 14 0,28-20 0,-23 0 0,-4 0 0,2 0 0,-4 0 0,-1 0 0,1 0 0,1 0 0,-2 0 0,1 0 0,4 0 0,-2 0 0,4 0 0,-8 10 0,-3 1 0,-15-5 0,26 15 0,-37-21 0,37 0 0,-37 0 0,16 0 0,-21-21 0,0-6 0,0-30 0,0 7 0,0 16 0,0 0 0,0-15 0,0 10 0,0-1 0,0-12 0,0 5 0,0 16 0,0 7 0,0 8 0,0-25 0,0 15 0,0-11 0,0 13 0,0-7 0,-21 5 0,16 0 0,-16 5 0,21 0 0,-21 16 0,16-16 0,-37 10 0,37 9 0,-27-9 0,-12 11 0,-19 0 0,12 2 0,-3-4 0,11-8 0,0-1 0,-9 10 0,2-3 0,13-17 0,1 0 0,1 18 0,0 1 0,-23-19 0,11 21 0,-10 0 0,7 0 0,10 0 0,2 0 0,-4 0 0,-24 0 0,9 0 0,15 0 0,-1 0 0,0 0 0,1 0 0,-15 0 0,12-21 0,29 16 0,-25-16 0,35 21 0,-35 0 0,35 0 0,-25 0 0,28-10 0,-7 7 0,10-7 1</inkml:trace>
    </iact:actionData>
  </iact:action>
  <iact:action type="add" startTime="31133">
    <iact:property name="dataType"/>
    <iact:actionData xml:id="d3">
      <inkml:trace xmlns:inkml="http://www.w3.org/2003/InkML" xml:id="stk3" contextRef="#ctx0" brushRef="#br0">23025 9596 0,'0'60'16,"0"-3"0,0-20 0,0 28 0,0-23 0,0-8 0,0 0 1,0 24-1,0-9 0,0 9 0,0-22 0,0 30 0,0-24 1,0 15-1,0-13 0,0-7 0,0 10 0,0-21 0,0 6 1,0-9-1,0-7 0,0 26 0,0-37 0,0 37 0,0-37 1,0 16-1,21-21 0,-16 0 0,37 0 0,-16 0 0,10 0 1,9 0-1,-9 0 0,11 0 0,0 0 0,-10 0 0,7 0 1,-7 0-1,10 0 0,-10 0 0,7 0 0,-7 0 0,10 0 1,-21 0-1,5 0 0,14 0 0,-4 0 0,6 0 0,6 0 1,-25 0-1,30 0 0,-11 0 0,-10 0 0,7 0 0,-7 0 1,-11 0-1,15 0 0,-4 0 0,-3 0 0,3 0 0,-1 0 1,1 0-1,8 0 0,1 0 0,1 0 0,0 0 0,1 0 1,1 0-1,-5 0 0,3 0 0,-2 0 0,10 0 0,2 0 1,1 0-1,4 0 0,-1 0 0,-11 0 0,-2 0 0,3 0 0,9 0 1,2 0-1,1 0 0,0 0 0,-1 0 0,-1 0 0,-11 0 1,-1 0-1,1 0 0,3 0 0,2 0 0,-4 0 0,5 0 1,-5 0-1,-7 0 0,-4 0 0,17 0 0,-12 0 0,-30 0 1,27 0-1,-37 0 0,16 0 0,0 0 0,-16 0 0,27 0 1,-30 0-1,30 0 0,-27 0 0,37 0 0,-37 0 0,16 0 1,-21-21-1,-21-5 0,16-21 0,-15 19 0,-2-2 0,13-18 1,2-6-1,-13-5 0,-4-5 0,4 5 0,1-4 0,0 0 1,5 6-1,1 1 0,-1-1 0,-8-5 0,-1-2 0,2 4 1,7 14-1,3 2 0,0 1 0,-1-17 0,-3 5 0,-7 17 1,3 6-1,13-5 0,-14-5 0,20 37 0,0-16 0,-21 21 1,15 0-1,-15 0 0,11 0 0,7 0 0,-49 0 0,-11 0 1,3 1-1,-8-2 0,21-1 0,0-2 0,-2 0 0,-5-4 1,-1 0-1,-1 0 0,-5 2 0,-1 2 0,0-2 0,-2 0 0,1-1 1,-1 0-1,11 1 0,0 0 0,0 1 0,0 1 0,-12 2 1,1 1-1,2-2 0,5-3 0,2-3 0,3 4 0,-4 4 1,5 2-1,3-1 0,7 0 0,12 0 0,-23 0 0,26 0 1,-21 0-1,10 0 0,-7 0 0,7 0 0,-10 0 0,-11 0 1,9 0-1,9 0 0,1 0 0,-2 0 0,-25 0 0,30 0 1,-11 0-1,20 0 0,-4 0 0,8 0 0,7 0 0,-26 0 1,16 0-1,0 0 0,-6 0 0,30 0 0,-29 0 0,4 0 1,-20 0-1,0 0 0,11 0 0,-9 0 0,30 0 0,-27 0 1,37 0-1,-37 0 0,37 0 0,-27 0 0,30 0 0,-30 0 1,27 0-1,-37 0 0,37 0 0,-37 20 0,37-14 0,-26 15 1,28-21-1,-8 0 0,-9 20 0,14-14 0,-15 15 0,21-21 1,-20 0-1,14 0 0,-15 0 0,21-21 0,0 15 0,0-14 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BCAD2-E38B-804F-5353-27498E6C7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67786E-F32C-E734-1371-EAD9F48EC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4276F-328F-6C8B-D8FD-ADD72288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5B3E86-5301-2AA3-555F-0E2D5DE6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AD753C-5481-4E56-14DE-2841D726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0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2647-DF43-FE7E-EBB1-1F1BDEE9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71F3BF-AF7B-536F-86FD-D08047BA5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12CC15-CB00-03E0-2265-1616894D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87EE3-3798-E5BF-3B8F-A4377E2C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13BE08-DFAB-B9A5-B55B-11F716FA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8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92C4D6E-A677-9B10-9C5E-CFA88BC6C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FD40CF-48A4-8F57-E940-759469967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1E36E7-1761-403D-AC96-4C1D74D1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6ED6CC-A2ED-8CB2-DC8E-0ED97995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A2B053-A773-1D10-B5A7-5CC53B63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6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6A3BE-E6D7-98DA-A095-AA2A8173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BBA1CF-F267-2B7C-E1DA-77D50C35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AC7521-D9AD-13AA-7F9F-176AE80A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2E591B-4E9E-CA1E-FF49-89F6B052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6F585B-F6FE-E9AD-6D26-827895F7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5287E-A2AB-BB13-51AB-2F3E3F25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D59351-AA20-218F-6971-C3D295F90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85D6BA-EECB-DB80-9B50-2D323CA8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5C92E4-6324-FBBE-4A55-648F529A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A2E80-41E6-A0AC-D3D9-90FCD88E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15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29112-B9EC-74FD-A850-8CF7F3F1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EBAF4-72D3-7316-197D-558EF2AD5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AEFB66-0480-527F-0223-039957E33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7D5EA6-66D1-D292-7B4E-353FD7A8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2611B0-EC46-CC40-E590-40E9D5AB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248531-613C-3083-052B-7F54FBF6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7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E8C75-07CB-6327-870E-0D5BEB3D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C8D9F8-D8D9-6FC5-D780-546432877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072A4A-09F2-6A10-CB66-8B011B54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B7E8DA-2844-F809-8B0B-9E80E3F71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D14603-6191-8FEB-58D6-747D2BF75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9578E0-261C-9A3F-300C-9A98B0A7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F23BA82-B708-C3BF-869A-574ADAF4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5BFDF1-91ED-D4E0-A70D-4E0D6665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36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604F6-94C9-F4FB-3D33-571C40B5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45725F-A9D9-4C7E-DCE9-1F63585B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9923F5-CB3E-5D69-B085-50351563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FABC92-BC4E-117C-A8E0-9ED89E2B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77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A4F9DE-F29C-EFD6-2930-A063AA95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81E795-640F-21ED-E66E-A9060342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0817F3-E385-989B-BA76-BCCC91F7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4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78CB5-5B66-7BD3-A8EF-AF1F7A53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236E76-6335-A04E-D712-8D2A468A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33F9FC-53FA-D01F-6AD0-3F5436215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6DB02-8200-C1FB-F860-90C1BA34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797ABA-F387-26FA-5C24-D715AD78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08D5EF-E710-D2F6-E5BA-9293DD83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78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78639-C03A-388D-AFB3-9DF31FF4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FCBDF1-54D5-A6B5-CBEE-1A7111CF3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F5321-E34B-2AF7-973D-CE6DF018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FAE846-E2A7-512C-D9AE-BA8E7175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BAF404-F4A0-8F0B-6832-E4A3A312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04E769-92D8-A62F-A740-B14F8307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76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D0D451-BA63-F5E8-4E99-029524C9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245D14-8AA0-737F-E30F-B6EBFF28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2A4754-CBE7-617D-4F3B-1A821CDF3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94B8-4241-C949-9134-AF9C5D054D71}" type="datetimeFigureOut">
              <a:rPr lang="nl-NL" smtClean="0"/>
              <a:t>05-04-2023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DE823-0339-FD46-48C3-E47E4F93C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EA6C56-DC9E-9941-16D8-268E0A4C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AC69-A6C7-B947-A415-9CA6A64A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5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11/relationships/inkAction" Target="../ink/inkAction2.xml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0D4AE3-0D42-5280-8DC5-36E1702CA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nl-NL" sz="6600"/>
              <a:t>Rekenen met procenten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6636A-E352-CCC0-E5DE-1B29076F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809541"/>
            <a:ext cx="10909643" cy="687406"/>
          </a:xfrm>
        </p:spPr>
        <p:txBody>
          <a:bodyPr anchor="ctr">
            <a:normAutofit/>
          </a:bodyPr>
          <a:lstStyle/>
          <a:p>
            <a:r>
              <a:rPr lang="nl-NL"/>
              <a:t>Mevrouw Polatli</a:t>
            </a:r>
            <a:endParaRPr lang="nl-NL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E50C77-787F-DD96-B8C1-FC3ECC365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056" y="2633472"/>
            <a:ext cx="9692840" cy="358635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6921D3D-95E6-87FB-294A-7ECE97DDF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9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0"/>
    </mc:Choice>
    <mc:Fallback>
      <p:transition spd="slow" advTm="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NL" dirty="0"/>
              <a:t>Stap 1: Zoek de gegevens die je nodig hebt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10" y="283317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10" y="422473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9C3ABA-026D-E72F-7886-BC27D53D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3" y="2270245"/>
            <a:ext cx="10515600" cy="1603376"/>
          </a:xfrm>
        </p:spPr>
        <p:txBody>
          <a:bodyPr>
            <a:normAutofit/>
          </a:bodyPr>
          <a:lstStyle/>
          <a:p>
            <a:r>
              <a:rPr lang="nl-N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geld dat </a:t>
            </a:r>
            <a:r>
              <a:rPr lang="nl-NL" dirty="0"/>
              <a:t>zij heeft verdiend </a:t>
            </a:r>
            <a:r>
              <a:rPr lang="nl-N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nl-NL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€1500,-. Dit is 100%.</a:t>
            </a:r>
          </a:p>
          <a:p>
            <a:r>
              <a:rPr lang="nl-NL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 15% gaat naar vaste lasten. </a:t>
            </a:r>
          </a:p>
          <a:p>
            <a:r>
              <a:rPr lang="nl-NL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De vraag is: Hoeveel euro gaat er naar vaste lasten?</a:t>
            </a:r>
            <a:endParaRPr lang="nl-NL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8251EE8-6F6C-3D82-BE2E-DA5A63769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22"/>
    </mc:Choice>
    <mc:Fallback>
      <p:transition spd="slow" advTm="2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NL" dirty="0"/>
              <a:t>Stap 2: Reken uit hoeveel 1% is.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08" y="3298910"/>
            <a:ext cx="257735" cy="2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096" y="5181613"/>
            <a:ext cx="257735" cy="2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E9CA1D4-6E90-E924-AD57-8E63A1C3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57" y="1915150"/>
            <a:ext cx="6321669" cy="429266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1230C24-D4EE-6797-1AE1-E7196CD39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44"/>
    </mc:Choice>
    <mc:Fallback>
      <p:transition spd="slow" advTm="30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NL" dirty="0"/>
              <a:t>Stap 3: Reken uit wat er gevraagd wordt.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15" y="3145178"/>
            <a:ext cx="176975" cy="1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40" y="4437950"/>
            <a:ext cx="176975" cy="1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E21F2D6-FBD9-6990-4D89-09C005254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500" y="1926266"/>
            <a:ext cx="8737000" cy="43575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C36CFEB-AADD-49E3-BD32-98FE1B81D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88"/>
    </mc:Choice>
    <mc:Fallback>
      <p:transition spd="slow" advTm="3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764306-DD4E-C100-DA74-0CDB3C0A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Einde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373CB-CAFD-FFF6-C645-6AA65858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Veel succes allemaal!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1BB5ED-6373-DFF5-02CF-132E460FA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A4A395D-BD70-A85E-4A52-31732C6F3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0"/>
    </mc:Choice>
    <mc:Fallback>
      <p:transition spd="slow" advTm="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E51A6F-D957-542E-344E-E14FC69A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Leerdoelen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E3AF7-67C8-C5C4-9387-AC1BDE64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886142" cy="2642685"/>
          </a:xfrm>
        </p:spPr>
        <p:txBody>
          <a:bodyPr anchor="t">
            <a:normAutofit lnSpcReduction="10000"/>
          </a:bodyPr>
          <a:lstStyle/>
          <a:p>
            <a:r>
              <a:rPr lang="nl-NL" sz="2200" b="0" i="0" u="none" strike="noStrike" dirty="0">
                <a:effectLst/>
              </a:rPr>
              <a:t>Aan het einde van deze les herken ik de VAN-  </a:t>
            </a:r>
            <a:r>
              <a:rPr lang="nl-NL" sz="2200" dirty="0"/>
              <a:t>of DAN regel. </a:t>
            </a:r>
            <a:endParaRPr lang="nl-NL" sz="2200" b="0" i="0" u="none" strike="noStrike" dirty="0">
              <a:effectLst/>
            </a:endParaRPr>
          </a:p>
          <a:p>
            <a:r>
              <a:rPr lang="nl-NL" sz="2200" b="0" i="0" u="none" strike="noStrike" dirty="0">
                <a:effectLst/>
              </a:rPr>
              <a:t>Aan het einde van deze les kan ik deel van het geheel uitrekenen.</a:t>
            </a:r>
          </a:p>
          <a:p>
            <a:r>
              <a:rPr lang="nl-NL" sz="2200" b="0" i="0" u="none" strike="noStrike" dirty="0">
                <a:effectLst/>
              </a:rPr>
              <a:t>Aan het einde van deze les kan ik de verandering in procenten uitrekenen.</a:t>
            </a:r>
          </a:p>
          <a:p>
            <a:r>
              <a:rPr lang="nl-NL" sz="2200" b="0" i="0" u="none" strike="noStrike" dirty="0">
                <a:effectLst/>
              </a:rPr>
              <a:t>Aan het einde van deze les weet ik welk gegeven 100% is.</a:t>
            </a:r>
          </a:p>
          <a:p>
            <a:endParaRPr lang="nl-NL" sz="2200" dirty="0"/>
          </a:p>
        </p:txBody>
      </p:sp>
      <p:pic>
        <p:nvPicPr>
          <p:cNvPr id="5" name="Afbeelding 4" descr="Afbeelding met schematisch&#10;&#10;Automatisch gegenereerde beschrijving">
            <a:extLst>
              <a:ext uri="{FF2B5EF4-FFF2-40B4-BE49-F238E27FC236}">
                <a16:creationId xmlns:a16="http://schemas.microsoft.com/office/drawing/2014/main" id="{AEAA90E9-21EA-4B56-1E9C-30EA2F3B8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07" r="1803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D88C8C9-2237-0B52-7614-8A98175D7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97"/>
    </mc:Choice>
    <mc:Fallback>
      <p:transition spd="slow" advTm="21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65DBF1-5CDD-92CC-FB23-5579CC09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nl-NL" sz="5400"/>
              <a:t>VAN- of DAN regel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4AD3C5B-40FD-387A-E6B5-D68AE2B02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630936"/>
            <a:ext cx="5410551" cy="391363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A5BB93-C5BF-5983-E792-2F3A17FA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896" y="4792830"/>
            <a:ext cx="7286334" cy="14284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De </a:t>
            </a:r>
            <a:r>
              <a:rPr lang="en-US" sz="2200" dirty="0" err="1"/>
              <a:t>woorden</a:t>
            </a:r>
            <a:r>
              <a:rPr lang="en-US" sz="2200" dirty="0"/>
              <a:t> VAN of DAN </a:t>
            </a:r>
            <a:r>
              <a:rPr lang="en-US" sz="2200" dirty="0" err="1"/>
              <a:t>staan</a:t>
            </a:r>
            <a:r>
              <a:rPr lang="en-US" sz="2200" dirty="0"/>
              <a:t> in de zin achter het </a:t>
            </a:r>
            <a:r>
              <a:rPr lang="en-US" sz="2200" dirty="0" err="1"/>
              <a:t>gegeven</a:t>
            </a:r>
            <a:r>
              <a:rPr lang="en-US" sz="2200" dirty="0"/>
              <a:t> </a:t>
            </a:r>
            <a:r>
              <a:rPr lang="en-US" sz="2200" dirty="0" err="1"/>
              <a:t>dat</a:t>
            </a:r>
            <a:r>
              <a:rPr lang="en-US" sz="2200" dirty="0"/>
              <a:t> 100% is. </a:t>
            </a:r>
          </a:p>
          <a:p>
            <a:pPr marL="0" indent="0">
              <a:buNone/>
            </a:pPr>
            <a:r>
              <a:rPr lang="nl-NL" sz="2200" dirty="0"/>
              <a:t>Suzan had een salaris van €1000,- per maand. Zij krijgt 5% loonverhoging. Hoeveel verdient zij nu?</a:t>
            </a:r>
            <a:endParaRPr lang="en-US" sz="22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EB6FD35-99E2-B123-7F66-BA53D3C52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9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94"/>
    </mc:Choice>
    <mc:Fallback>
      <p:transition spd="slow" advTm="37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6984-4358-C365-351B-A3C33D55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 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63CE6972-9FD4-8121-6507-79BD8F5E8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129170"/>
              </p:ext>
            </p:extLst>
          </p:nvPr>
        </p:nvGraphicFramePr>
        <p:xfrm>
          <a:off x="838200" y="1412106"/>
          <a:ext cx="10313894" cy="455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EFBBE0-BE2D-BB82-AE04-E264EBA16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38"/>
    </mc:Choice>
    <mc:Fallback>
      <p:transition spd="slow" advTm="20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200"/>
              <a:t>Een deel van het geheel uitrekenen met een verhoudingstabel</a:t>
            </a:r>
          </a:p>
        </p:txBody>
      </p:sp>
      <p:sp>
        <p:nvSpPr>
          <p:cNvPr id="103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4" y="2699678"/>
            <a:ext cx="191151" cy="1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50" y="4095996"/>
            <a:ext cx="191151" cy="1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9A30CBC-E03A-9513-8B42-A4646B3CBE7C}"/>
              </a:ext>
            </a:extLst>
          </p:cNvPr>
          <p:cNvSpPr txBox="1"/>
          <p:nvPr/>
        </p:nvSpPr>
        <p:spPr>
          <a:xfrm>
            <a:off x="838200" y="2394321"/>
            <a:ext cx="1051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kern="1200" dirty="0" err="1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Influencers</a:t>
            </a:r>
            <a:r>
              <a:rPr lang="nl-NL" sz="2800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, waaronder Boef hebben online een actie gestart om geld te verzamelen voor de stichting Het Vergeten Kind. Van het gezamelde geld is er 32% uitgegeven</a:t>
            </a:r>
            <a:r>
              <a:rPr lang="nl-NL" sz="2800" dirty="0">
                <a:solidFill>
                  <a:srgbClr val="000000"/>
                </a:solidFill>
                <a:latin typeface="-webkit-standard"/>
              </a:rPr>
              <a:t>. I</a:t>
            </a:r>
            <a:r>
              <a:rPr lang="nl-NL" sz="2800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n euro's is dit €200.000. </a:t>
            </a:r>
          </a:p>
          <a:p>
            <a:pPr>
              <a:spcAft>
                <a:spcPts val="600"/>
              </a:spcAft>
            </a:pPr>
            <a:endParaRPr lang="nl-NL" sz="2800" kern="1200" dirty="0">
              <a:solidFill>
                <a:srgbClr val="000000"/>
              </a:solidFill>
              <a:latin typeface="-webkit-standard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nl-NL" sz="2800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Hoeveel geld is er in </a:t>
            </a:r>
            <a:r>
              <a:rPr lang="nl-NL" sz="2800" b="1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totaal</a:t>
            </a:r>
            <a:r>
              <a:rPr lang="nl-NL" sz="2800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 verzameld?</a:t>
            </a:r>
            <a:endParaRPr lang="nl-NL" sz="28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3A13A1D-7CBC-648E-DA17-35107D3ED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33"/>
    </mc:Choice>
    <mc:Fallback>
      <p:transition spd="slow" advTm="2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NL" dirty="0"/>
              <a:t>Stap 1: Zoek de gegevens die je nodig hebt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10" y="283317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10" y="422473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9C3ABA-026D-E72F-7886-BC27D53D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45" y="2461132"/>
            <a:ext cx="10515600" cy="1603376"/>
          </a:xfrm>
        </p:spPr>
        <p:txBody>
          <a:bodyPr>
            <a:normAutofit/>
          </a:bodyPr>
          <a:lstStyle/>
          <a:p>
            <a:r>
              <a:rPr lang="nl-N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geld dat is uitgegeven is </a:t>
            </a:r>
            <a:r>
              <a:rPr lang="nl-NL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€200.000,-. </a:t>
            </a:r>
          </a:p>
          <a:p>
            <a:r>
              <a:rPr lang="nl-NL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Dit is 32% van het totaal gezamelde geld. </a:t>
            </a:r>
          </a:p>
          <a:p>
            <a:r>
              <a:rPr lang="nl-NL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De vraag is: Hoeveel geld is er in totaal verzameld?</a:t>
            </a:r>
            <a:endParaRPr lang="nl-NL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E543B2D-C2A4-8B59-E532-5B86321E4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45"/>
    </mc:Choice>
    <mc:Fallback>
      <p:transition spd="slow" advTm="29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NL" dirty="0"/>
              <a:t>Stap 2: Reken uit hoeveel 1% is.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10" y="283317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10" y="422473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FE0332-21CA-CAC6-0F67-41D7782D6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520" y="1944593"/>
            <a:ext cx="7312959" cy="41401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84A5AB61-5D43-4CAB-091C-D09FC3F84E2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081960" y="1989360"/>
              <a:ext cx="5376960" cy="4073400"/>
            </p14:xfrm>
          </p:contentPart>
        </mc:Choice>
        <mc:Fallback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84A5AB61-5D43-4CAB-091C-D09FC3F84E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6120" y="1926000"/>
                <a:ext cx="5408280" cy="42001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7BD7F3E-8D07-7DB3-FD84-633B87D50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72"/>
    </mc:Choice>
    <mc:Fallback>
      <p:transition spd="slow" advTm="46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nl-NL" dirty="0"/>
              <a:t>Stap 3: Reken uit wat er gevraagd wordt.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03" y="2861503"/>
            <a:ext cx="200502" cy="2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877" y="4326132"/>
            <a:ext cx="200502" cy="2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D489EB-2D78-4029-469B-69ECB5287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117" y="2010228"/>
            <a:ext cx="9227024" cy="33685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68DBBA69-A740-F4B8-34DE-D5BFE0C8B24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76240" y="3301920"/>
              <a:ext cx="4157640" cy="207504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68DBBA69-A740-F4B8-34DE-D5BFE0C8B2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00" y="3238560"/>
                <a:ext cx="4188960" cy="22017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C37F147-C491-00C1-60E6-FCB3B57BD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72"/>
    </mc:Choice>
    <mc:Fallback>
      <p:transition spd="slow" advTm="3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67C48F-8AA7-D12F-F49D-1539E114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/>
              <a:t>Percentage uitrekenen </a:t>
            </a:r>
          </a:p>
        </p:txBody>
      </p:sp>
      <p:sp>
        <p:nvSpPr>
          <p:cNvPr id="103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4C932A8-4F0F-1160-CED4-6D2CE4F3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4" y="3408790"/>
            <a:ext cx="191151" cy="1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EC0DE-5F40-740C-6163-2C2790DB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50" y="4805108"/>
            <a:ext cx="191151" cy="1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9A30CBC-E03A-9513-8B42-A4646B3CBE7C}"/>
              </a:ext>
            </a:extLst>
          </p:cNvPr>
          <p:cNvSpPr txBox="1"/>
          <p:nvPr/>
        </p:nvSpPr>
        <p:spPr>
          <a:xfrm>
            <a:off x="838200" y="255852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kern="1200" dirty="0">
                <a:solidFill>
                  <a:srgbClr val="000000"/>
                </a:solidFill>
                <a:latin typeface="-webkit-standard"/>
                <a:ea typeface="+mn-ea"/>
                <a:cs typeface="+mn-cs"/>
              </a:rPr>
              <a:t>Ana verdient €1500,- per maand. 15% van haar salaris geeft ze uit aan haar vaste lasten. Hoeveel euro betaalt Ana aan haar vaste lasten.</a:t>
            </a:r>
            <a:endParaRPr lang="nl-NL" sz="2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34538C9-4535-68A8-98EF-E99F36BD5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98"/>
    </mc:Choice>
    <mc:Fallback>
      <p:transition spd="slow" advTm="1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353</Words>
  <Application>Microsoft Macintosh PowerPoint</Application>
  <PresentationFormat>Breedbeeld</PresentationFormat>
  <Paragraphs>34</Paragraphs>
  <Slides>13</Slides>
  <Notes>0</Notes>
  <HiddenSlides>0</HiddenSlides>
  <MMClips>13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-webkit-standard</vt:lpstr>
      <vt:lpstr>Arial</vt:lpstr>
      <vt:lpstr>Calibri</vt:lpstr>
      <vt:lpstr>Calibri Light</vt:lpstr>
      <vt:lpstr>Kantoorthema</vt:lpstr>
      <vt:lpstr>Rekenen met procenten</vt:lpstr>
      <vt:lpstr>Leerdoelen</vt:lpstr>
      <vt:lpstr>VAN- of DAN regel</vt:lpstr>
      <vt:lpstr>Stappenplan </vt:lpstr>
      <vt:lpstr>Een deel van het geheel uitrekenen met een verhoudingstabel</vt:lpstr>
      <vt:lpstr>Stap 1: Zoek de gegevens die je nodig hebt</vt:lpstr>
      <vt:lpstr>Stap 2: Reken uit hoeveel 1% is. </vt:lpstr>
      <vt:lpstr>Stap 3: Reken uit wat er gevraagd wordt. </vt:lpstr>
      <vt:lpstr>Percentage uitrekenen </vt:lpstr>
      <vt:lpstr>Stap 1: Zoek de gegevens die je nodig hebt</vt:lpstr>
      <vt:lpstr>Stap 2: Reken uit hoeveel 1% is. </vt:lpstr>
      <vt:lpstr>Stap 3: Reken uit wat er gevraagd wordt. </vt:lpstr>
      <vt:lpstr>Einde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Rekenen met procenten</dc:title>
  <dc:creator>Ilayda Polatli (0999523)</dc:creator>
  <cp:lastModifiedBy>Ilayda Polatli</cp:lastModifiedBy>
  <cp:revision>2</cp:revision>
  <dcterms:created xsi:type="dcterms:W3CDTF">2023-04-05T08:32:39Z</dcterms:created>
  <dcterms:modified xsi:type="dcterms:W3CDTF">2023-04-05T10:24:31Z</dcterms:modified>
</cp:coreProperties>
</file>